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84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22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003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32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79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70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21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84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0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20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2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F4736-6B23-4C2F-B7E4-0B160AD9E4DF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C94D-3F45-4267-8AD5-5E30286B48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11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8363" y="1107936"/>
            <a:ext cx="2483125" cy="122974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Proje teklifleri Toplumsal Katkı Koordinatörlüğüne yapılır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308404" y="1107937"/>
            <a:ext cx="2354249" cy="122974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Proje Başvurusu ön değerlendirilmesi yapılır</a:t>
            </a:r>
          </a:p>
        </p:txBody>
      </p:sp>
      <p:sp>
        <p:nvSpPr>
          <p:cNvPr id="7" name="Oval 6"/>
          <p:cNvSpPr/>
          <p:nvPr/>
        </p:nvSpPr>
        <p:spPr>
          <a:xfrm>
            <a:off x="3555224" y="477934"/>
            <a:ext cx="1860605" cy="43415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Olumsuz ilgiliye bildirilir</a:t>
            </a:r>
          </a:p>
        </p:txBody>
      </p:sp>
      <p:sp>
        <p:nvSpPr>
          <p:cNvPr id="8" name="Oval 7"/>
          <p:cNvSpPr/>
          <p:nvPr/>
        </p:nvSpPr>
        <p:spPr>
          <a:xfrm>
            <a:off x="281607" y="148108"/>
            <a:ext cx="2153481" cy="7315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chemeClr val="tx1"/>
                </a:solidFill>
              </a:rPr>
              <a:t>İşlem sonu</a:t>
            </a:r>
          </a:p>
        </p:txBody>
      </p:sp>
      <p:sp>
        <p:nvSpPr>
          <p:cNvPr id="9" name="Yuvarlatılmış Dikdörtgen 8"/>
          <p:cNvSpPr/>
          <p:nvPr/>
        </p:nvSpPr>
        <p:spPr>
          <a:xfrm>
            <a:off x="147594" y="2723217"/>
            <a:ext cx="2504661" cy="9082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Kontrol Kriterleri:</a:t>
            </a:r>
          </a:p>
          <a:p>
            <a:pPr algn="ctr"/>
            <a:r>
              <a:rPr lang="tr-TR" sz="1400" dirty="0"/>
              <a:t>Toros Üniversitesi Toplumsal Katkı Koordinatörlüğü Uygulama Esasları </a:t>
            </a:r>
          </a:p>
        </p:txBody>
      </p:sp>
      <p:sp>
        <p:nvSpPr>
          <p:cNvPr id="10" name="Yuvarlatılmış Dikdörtgen 9"/>
          <p:cNvSpPr/>
          <p:nvPr/>
        </p:nvSpPr>
        <p:spPr>
          <a:xfrm>
            <a:off x="136828" y="4017018"/>
            <a:ext cx="2504661" cy="10718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Formlar: Kayıt Başvuru Formu</a:t>
            </a:r>
          </a:p>
        </p:txBody>
      </p:sp>
      <p:sp>
        <p:nvSpPr>
          <p:cNvPr id="11" name="Yuvarlatılmış Dikdörtgen 10"/>
          <p:cNvSpPr/>
          <p:nvPr/>
        </p:nvSpPr>
        <p:spPr>
          <a:xfrm>
            <a:off x="3233197" y="2651031"/>
            <a:ext cx="2504661" cy="968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Kontrol Kriterleri: Toros Üniversitesi Toplumsal Katkı Koordinatörlüğü Uygulama Esasları </a:t>
            </a:r>
          </a:p>
        </p:txBody>
      </p:sp>
      <p:sp>
        <p:nvSpPr>
          <p:cNvPr id="14" name="Yuvarlatılmış Dikdörtgen 13"/>
          <p:cNvSpPr/>
          <p:nvPr/>
        </p:nvSpPr>
        <p:spPr>
          <a:xfrm>
            <a:off x="136828" y="5545452"/>
            <a:ext cx="2504660" cy="1006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Sorumlu/Onay: Proje yürütücüsü</a:t>
            </a:r>
          </a:p>
        </p:txBody>
      </p:sp>
      <p:sp>
        <p:nvSpPr>
          <p:cNvPr id="15" name="Yuvarlatılmış Dikdörtgen 14"/>
          <p:cNvSpPr/>
          <p:nvPr/>
        </p:nvSpPr>
        <p:spPr>
          <a:xfrm>
            <a:off x="3125853" y="5545452"/>
            <a:ext cx="2612005" cy="1006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Sorumlu/Onay: Toplumsal Katkı Koordinatörlüğü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6286489" y="1107936"/>
            <a:ext cx="2354249" cy="122974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Proje Başvurusu değerlendirilmesi yapılır</a:t>
            </a:r>
          </a:p>
        </p:txBody>
      </p:sp>
      <p:sp>
        <p:nvSpPr>
          <p:cNvPr id="17" name="Yuvarlatılmış Dikdörtgen 16"/>
          <p:cNvSpPr/>
          <p:nvPr/>
        </p:nvSpPr>
        <p:spPr>
          <a:xfrm>
            <a:off x="6235146" y="2649996"/>
            <a:ext cx="2504661" cy="9699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Kontrol Kriterleri: Toros Üniversitesi Toplumsal Katkı Koordinatörlüğü Uygulama Esasları, konusunda uzman 3 jüri </a:t>
            </a:r>
          </a:p>
        </p:txBody>
      </p:sp>
      <p:sp>
        <p:nvSpPr>
          <p:cNvPr id="18" name="Yuvarlatılmış Dikdörtgen 17"/>
          <p:cNvSpPr/>
          <p:nvPr/>
        </p:nvSpPr>
        <p:spPr>
          <a:xfrm>
            <a:off x="3125853" y="4017018"/>
            <a:ext cx="2612005" cy="10718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Formlar: Proje ön Değerlendirme Formu</a:t>
            </a:r>
          </a:p>
        </p:txBody>
      </p:sp>
      <p:sp>
        <p:nvSpPr>
          <p:cNvPr id="19" name="Yuvarlatılmış Dikdörtgen 18"/>
          <p:cNvSpPr/>
          <p:nvPr/>
        </p:nvSpPr>
        <p:spPr>
          <a:xfrm>
            <a:off x="6222226" y="4017017"/>
            <a:ext cx="2530502" cy="1071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Formlar: Proje Değerlendirme Formu</a:t>
            </a:r>
          </a:p>
        </p:txBody>
      </p:sp>
      <p:sp>
        <p:nvSpPr>
          <p:cNvPr id="20" name="Yuvarlatılmış Dikdörtgen 19"/>
          <p:cNvSpPr/>
          <p:nvPr/>
        </p:nvSpPr>
        <p:spPr>
          <a:xfrm>
            <a:off x="6286489" y="5545452"/>
            <a:ext cx="2423158" cy="1022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Sorumlu/Onay: Jüri </a:t>
            </a:r>
            <a:r>
              <a:rPr lang="tr-TR" sz="1400"/>
              <a:t>+ Rektörlük</a:t>
            </a:r>
            <a:endParaRPr lang="tr-TR" sz="1400" dirty="0"/>
          </a:p>
        </p:txBody>
      </p:sp>
      <p:sp>
        <p:nvSpPr>
          <p:cNvPr id="21" name="Oval 20"/>
          <p:cNvSpPr/>
          <p:nvPr/>
        </p:nvSpPr>
        <p:spPr>
          <a:xfrm>
            <a:off x="6533309" y="99385"/>
            <a:ext cx="1860605" cy="43415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Olumsuz ilgiliye bildirilir</a:t>
            </a:r>
          </a:p>
        </p:txBody>
      </p:sp>
      <p:sp>
        <p:nvSpPr>
          <p:cNvPr id="22" name="Dikdörtgen 21"/>
          <p:cNvSpPr/>
          <p:nvPr/>
        </p:nvSpPr>
        <p:spPr>
          <a:xfrm>
            <a:off x="9307654" y="1107935"/>
            <a:ext cx="2557009" cy="122974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Proje yürütücüsü ile sözleşme</a:t>
            </a:r>
          </a:p>
        </p:txBody>
      </p:sp>
      <p:sp>
        <p:nvSpPr>
          <p:cNvPr id="23" name="Yuvarlatılmış Dikdörtgen 22"/>
          <p:cNvSpPr/>
          <p:nvPr/>
        </p:nvSpPr>
        <p:spPr>
          <a:xfrm>
            <a:off x="9211249" y="2647328"/>
            <a:ext cx="2504661" cy="972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Kontrol Kriterleri: Toros Üniversitesi Toplumsal Katkı Koordinatörlüğü Kararı</a:t>
            </a:r>
          </a:p>
        </p:txBody>
      </p:sp>
      <p:sp>
        <p:nvSpPr>
          <p:cNvPr id="24" name="Yuvarlatılmış Dikdörtgen 23"/>
          <p:cNvSpPr/>
          <p:nvPr/>
        </p:nvSpPr>
        <p:spPr>
          <a:xfrm>
            <a:off x="9211251" y="4017016"/>
            <a:ext cx="2504661" cy="1071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Formlar: Toros Üniversitesi Toplumsal Katkı Koordinatörlüğü Proje Sözleşmesi</a:t>
            </a:r>
          </a:p>
        </p:txBody>
      </p:sp>
      <p:sp>
        <p:nvSpPr>
          <p:cNvPr id="25" name="Yuvarlatılmış Dikdörtgen 24"/>
          <p:cNvSpPr/>
          <p:nvPr/>
        </p:nvSpPr>
        <p:spPr>
          <a:xfrm>
            <a:off x="9211250" y="5545452"/>
            <a:ext cx="2504661" cy="1006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/>
              <a:t>Sorumlu/Onay: Rektörlük, Toplumsal Katkı Koordinatörlüğü, Proje yürütücüsü</a:t>
            </a:r>
          </a:p>
        </p:txBody>
      </p:sp>
      <p:sp>
        <p:nvSpPr>
          <p:cNvPr id="2" name="Sağ Ok 1"/>
          <p:cNvSpPr/>
          <p:nvPr/>
        </p:nvSpPr>
        <p:spPr>
          <a:xfrm>
            <a:off x="2732262" y="1631369"/>
            <a:ext cx="426387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Sağ Ok 25"/>
          <p:cNvSpPr/>
          <p:nvPr/>
        </p:nvSpPr>
        <p:spPr>
          <a:xfrm>
            <a:off x="5740175" y="1642295"/>
            <a:ext cx="426387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Sağ Ok 26"/>
          <p:cNvSpPr/>
          <p:nvPr/>
        </p:nvSpPr>
        <p:spPr>
          <a:xfrm>
            <a:off x="8739807" y="1631369"/>
            <a:ext cx="426387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Bağlayıcı 4"/>
          <p:cNvCxnSpPr>
            <a:stCxn id="4" idx="2"/>
            <a:endCxn id="9" idx="0"/>
          </p:cNvCxnSpPr>
          <p:nvPr/>
        </p:nvCxnSpPr>
        <p:spPr>
          <a:xfrm flipH="1">
            <a:off x="1399925" y="2337683"/>
            <a:ext cx="1" cy="38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/>
          <p:nvPr/>
        </p:nvCxnSpPr>
        <p:spPr>
          <a:xfrm flipH="1">
            <a:off x="1371929" y="3667025"/>
            <a:ext cx="1" cy="38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>
            <a:off x="1358346" y="5138152"/>
            <a:ext cx="1" cy="38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/>
          <p:nvPr/>
        </p:nvCxnSpPr>
        <p:spPr>
          <a:xfrm flipH="1">
            <a:off x="4431854" y="2349227"/>
            <a:ext cx="1" cy="38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/>
          <p:nvPr/>
        </p:nvCxnSpPr>
        <p:spPr>
          <a:xfrm flipH="1">
            <a:off x="4431854" y="3635700"/>
            <a:ext cx="1" cy="38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8" idx="2"/>
          </p:cNvCxnSpPr>
          <p:nvPr/>
        </p:nvCxnSpPr>
        <p:spPr>
          <a:xfrm flipH="1">
            <a:off x="4431854" y="5088835"/>
            <a:ext cx="2" cy="456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 flipH="1">
            <a:off x="7463612" y="2301072"/>
            <a:ext cx="1" cy="38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33"/>
          <p:cNvCxnSpPr>
            <a:stCxn id="17" idx="2"/>
            <a:endCxn id="19" idx="0"/>
          </p:cNvCxnSpPr>
          <p:nvPr/>
        </p:nvCxnSpPr>
        <p:spPr>
          <a:xfrm>
            <a:off x="7487477" y="3619940"/>
            <a:ext cx="0" cy="397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>
            <a:stCxn id="19" idx="2"/>
          </p:cNvCxnSpPr>
          <p:nvPr/>
        </p:nvCxnSpPr>
        <p:spPr>
          <a:xfrm>
            <a:off x="7487477" y="5088835"/>
            <a:ext cx="5954" cy="470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/>
          <p:nvPr/>
        </p:nvCxnSpPr>
        <p:spPr>
          <a:xfrm flipH="1">
            <a:off x="10484775" y="2309023"/>
            <a:ext cx="2" cy="338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/>
          <p:nvPr/>
        </p:nvCxnSpPr>
        <p:spPr>
          <a:xfrm flipH="1">
            <a:off x="10463578" y="3655481"/>
            <a:ext cx="1" cy="38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39"/>
          <p:cNvCxnSpPr>
            <a:stCxn id="24" idx="2"/>
          </p:cNvCxnSpPr>
          <p:nvPr/>
        </p:nvCxnSpPr>
        <p:spPr>
          <a:xfrm flipH="1">
            <a:off x="10463578" y="5088835"/>
            <a:ext cx="4" cy="470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şağı Ok 41"/>
          <p:cNvSpPr/>
          <p:nvPr/>
        </p:nvSpPr>
        <p:spPr>
          <a:xfrm rot="5400000">
            <a:off x="2865705" y="218475"/>
            <a:ext cx="328981" cy="938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Aşağı Ok 42"/>
          <p:cNvSpPr/>
          <p:nvPr/>
        </p:nvSpPr>
        <p:spPr>
          <a:xfrm rot="5400000">
            <a:off x="4360174" y="-1668794"/>
            <a:ext cx="328981" cy="392719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45" name="Düz Bağlayıcı 44"/>
          <p:cNvCxnSpPr>
            <a:stCxn id="7" idx="4"/>
            <a:endCxn id="6" idx="0"/>
          </p:cNvCxnSpPr>
          <p:nvPr/>
        </p:nvCxnSpPr>
        <p:spPr>
          <a:xfrm>
            <a:off x="4485527" y="912085"/>
            <a:ext cx="2" cy="195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Düz Bağlayıcı 47"/>
          <p:cNvCxnSpPr>
            <a:stCxn id="21" idx="4"/>
            <a:endCxn id="16" idx="0"/>
          </p:cNvCxnSpPr>
          <p:nvPr/>
        </p:nvCxnSpPr>
        <p:spPr>
          <a:xfrm>
            <a:off x="7463612" y="533536"/>
            <a:ext cx="2" cy="57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54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128</Words>
  <Application>Microsoft Office PowerPoint</Application>
  <PresentationFormat>Geniş ekran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Koksal Hazir</cp:lastModifiedBy>
  <cp:revision>7</cp:revision>
  <dcterms:created xsi:type="dcterms:W3CDTF">2024-07-04T06:19:20Z</dcterms:created>
  <dcterms:modified xsi:type="dcterms:W3CDTF">2024-09-17T06:08:18Z</dcterms:modified>
</cp:coreProperties>
</file>